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3"/>
    <p:sldMasterId id="2147483668" r:id="rId4"/>
    <p:sldMasterId id="2147483678" r:id="rId5"/>
    <p:sldMasterId id="2147483688" r:id="rId6"/>
    <p:sldMasterId id="2147483698" r:id="rId7"/>
  </p:sldMasterIdLst>
  <p:notesMasterIdLst>
    <p:notesMasterId r:id="rId18"/>
  </p:notesMasterIdLst>
  <p:handoutMasterIdLst>
    <p:handoutMasterId r:id="rId19"/>
  </p:handoutMasterIdLst>
  <p:sldIdLst>
    <p:sldId id="258" r:id="rId8"/>
    <p:sldId id="281" r:id="rId9"/>
    <p:sldId id="280" r:id="rId10"/>
    <p:sldId id="260" r:id="rId11"/>
    <p:sldId id="270" r:id="rId12"/>
    <p:sldId id="276" r:id="rId13"/>
    <p:sldId id="262" r:id="rId14"/>
    <p:sldId id="264" r:id="rId15"/>
    <p:sldId id="282" r:id="rId16"/>
    <p:sldId id="283" r:id="rId17"/>
  </p:sldIdLst>
  <p:sldSz cx="12192000" cy="6858000"/>
  <p:notesSz cx="6858000" cy="9144000"/>
  <p:defaultTextStyle>
    <a:defPPr>
      <a:defRPr lang="en-US"/>
    </a:defPPr>
    <a:lvl1pPr marL="0" lvl="0" indent="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5930" lvl="1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3130" lvl="2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0330" lvl="3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7530" lvl="4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1270" algn="l" defTabSz="45593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43C9D6"/>
    <a:srgbClr val="A4C2D2"/>
    <a:srgbClr val="C7EAFB"/>
    <a:srgbClr val="E1F4FD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2"/>
    <p:restoredTop sz="94630"/>
  </p:normalViewPr>
  <p:slideViewPr>
    <p:cSldViewPr snapToGrid="0" snapToObjects="1" showGuides="1">
      <p:cViewPr varScale="1">
        <p:scale>
          <a:sx n="84" d="100"/>
          <a:sy n="84" d="100"/>
        </p:scale>
        <p:origin x="629" y="72"/>
      </p:cViewPr>
      <p:guideLst>
        <p:guide orient="horz" pos="2164"/>
        <p:guide pos="38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68F3E5-15AE-4323-95E8-15567E7BF492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en-US" sz="1200" dirty="0"/>
            </a:fld>
            <a:endParaRPr lang="en-US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BF43164-567C-4529-AA3A-C8203A7F1158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5930" marR="0" lvl="1" indent="0" algn="l" defTabSz="45593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3130" marR="0" lvl="2" indent="0" algn="l" defTabSz="45593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0330" marR="0" lvl="3" indent="0" algn="l" defTabSz="45593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7530" marR="0" lvl="4" indent="0" algn="l" defTabSz="45593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en-US" sz="1200" dirty="0"/>
            </a:fld>
            <a:endParaRPr lang="en-US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59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4559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4559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4559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45593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vert="horz" wrap="square" lIns="91427" tIns="45713" rIns="91427" bIns="45713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ea typeface="Roboto Regular"/>
                <a:cs typeface="Roboto Regular"/>
              </a:rPr>
              <a:t>Click icon to add picture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ea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vert="horz" wrap="square" lIns="91427" tIns="45713" rIns="91427" bIns="45713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ea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vert="horz" wrap="square" lIns="91427" tIns="45713" rIns="91427" bIns="45713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ea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vert="horz" wrap="square" lIns="91427" tIns="45713" rIns="91427" bIns="45713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ea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vert="horz" wrap="square" lIns="91427" tIns="45713" rIns="91427" bIns="45713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ea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 vert="horz" wrap="square" lIns="91427" tIns="45713" rIns="91427" bIns="45713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marL="0" marR="0" lvl="0" indent="0" algn="l" defTabSz="45593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 Regular"/>
                <a:ea typeface="Roboto Regular"/>
                <a:cs typeface="Roboto Regular"/>
              </a:rPr>
              <a:t>Click icon to add picture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 Regular"/>
              <a:ea typeface="Roboto Regular"/>
              <a:cs typeface="Roboto Regular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0" Type="http://schemas.openxmlformats.org/officeDocument/2006/relationships/theme" Target="../theme/theme4.xml"/><Relationship Id="rId1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0" Type="http://schemas.openxmlformats.org/officeDocument/2006/relationships/theme" Target="../theme/theme5.xml"/><Relationship Id="rId1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0" Type="http://schemas.openxmlformats.org/officeDocument/2006/relationships/theme" Target="../theme/theme6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 anchor="ctr" anchorCtr="0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sjdlf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7" tIns="45713" rIns="91427" bIns="45713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Roboto Regular"/>
                <a:ea typeface="Roboto Regular"/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l" defTabSz="45593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4572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6pPr>
      <a:lvl7pPr marL="9144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7pPr>
      <a:lvl8pPr marL="13716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8pPr>
      <a:lvl9pPr marL="18288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9pPr>
    </p:titleStyle>
    <p:bodyStyle>
      <a:lvl1pPr marL="341630" indent="-3416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marL="741680" indent="-28448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marL="11417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marL="15989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marL="2170430" indent="-341630" algn="l" defTabSz="455930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25139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 anchor="ctr" anchorCtr="0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7" tIns="45713" rIns="91427" bIns="45713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Roboto Regular"/>
                <a:ea typeface="Roboto Regular"/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lvl1pPr algn="l" defTabSz="45593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4572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6pPr>
      <a:lvl7pPr marL="9144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7pPr>
      <a:lvl8pPr marL="13716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8pPr>
      <a:lvl9pPr marL="18288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9pPr>
    </p:titleStyle>
    <p:bodyStyle>
      <a:lvl1pPr marL="341630" indent="-3416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marL="741680" indent="-28448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marL="11417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marL="15989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marL="20561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25139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 anchor="ctr" anchorCtr="0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2207C53-94AD-4FE2-AE1F-A930854BFA05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7" tIns="45713" rIns="91427" bIns="45713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Roboto Regular"/>
                <a:ea typeface="Roboto Regular"/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45593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4572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6pPr>
      <a:lvl7pPr marL="9144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7pPr>
      <a:lvl8pPr marL="13716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8pPr>
      <a:lvl9pPr marL="18288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9pPr>
    </p:titleStyle>
    <p:bodyStyle>
      <a:lvl1pPr marL="341630" indent="-3416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marL="741680" indent="-28448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marL="11417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marL="15989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marL="20561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25139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170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 anchor="ctr" anchorCtr="0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766A8F5-C6F0-4EE3-BAF7-032BBDD1E3D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7" tIns="45713" rIns="91427" bIns="45713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Roboto Regular"/>
                <a:ea typeface="Roboto Regular"/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hf sldNum="0" hdr="0" ftr="0" dt="0"/>
  <p:txStyles>
    <p:titleStyle>
      <a:lvl1pPr algn="l" defTabSz="45593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4572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6pPr>
      <a:lvl7pPr marL="9144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7pPr>
      <a:lvl8pPr marL="13716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8pPr>
      <a:lvl9pPr marL="18288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9pPr>
    </p:titleStyle>
    <p:bodyStyle>
      <a:lvl1pPr marL="341630" indent="-3416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marL="741680" indent="-28448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marL="11417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marL="15989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marL="20561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25139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 anchor="ctr" anchorCtr="0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6762EC3-93CE-47D9-A089-59B8C7A4B279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7" tIns="45713" rIns="91427" bIns="45713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Roboto Regular"/>
                <a:ea typeface="Roboto Regular"/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</p:sldLayoutIdLst>
  <p:hf sldNum="0" hdr="0" ftr="0" dt="0"/>
  <p:txStyles>
    <p:titleStyle>
      <a:lvl1pPr algn="l" defTabSz="45593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4572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6pPr>
      <a:lvl7pPr marL="9144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7pPr>
      <a:lvl8pPr marL="13716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8pPr>
      <a:lvl9pPr marL="18288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9pPr>
    </p:titleStyle>
    <p:bodyStyle>
      <a:lvl1pPr marL="341630" indent="-3416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marL="741680" indent="-28448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marL="11417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marL="15989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marL="20561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25139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 anchor="ctr" anchorCtr="0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lvl="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/>
            <a:r>
              <a:rPr lang="en-US" altLang="en-US" dirty="0"/>
              <a:t>Second level</a:t>
            </a:r>
            <a:endParaRPr lang="en-US" altLang="en-US" dirty="0"/>
          </a:p>
          <a:p>
            <a:pPr lvl="2"/>
            <a:r>
              <a:rPr lang="en-US" altLang="en-US" dirty="0"/>
              <a:t>Third level</a:t>
            </a:r>
            <a:endParaRPr lang="en-US" altLang="en-US" dirty="0"/>
          </a:p>
          <a:p>
            <a:pPr lvl="3"/>
            <a:r>
              <a:rPr lang="en-US" altLang="en-US" dirty="0"/>
              <a:t>Fourth level</a:t>
            </a:r>
            <a:endParaRPr lang="en-US" altLang="en-US" dirty="0"/>
          </a:p>
          <a:p>
            <a:pPr lvl="4"/>
            <a:r>
              <a:rPr lang="en-US" altLang="en-US" dirty="0"/>
              <a:t>sjdlf</a:t>
            </a:r>
            <a:endParaRPr lang="en-US" altLang="en-US" dirty="0"/>
          </a:p>
          <a:p>
            <a:pPr lvl="4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2F19C8-A4FA-4617-BCC3-178FE545184D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Roboto Regular"/>
                <a:ea typeface="+mn-ea"/>
                <a:cs typeface="Roboto Regular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Roboto Regular"/>
              <a:ea typeface="+mn-ea"/>
              <a:cs typeface="Roboto Regular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27" tIns="45713" rIns="91427" bIns="45713" numCol="1" anchor="ctr" anchorCtr="0" compatLnSpc="1"/>
          <a:lstStyle>
            <a:lvl1pPr>
              <a:defRPr sz="1200">
                <a:solidFill>
                  <a:srgbClr val="898989"/>
                </a:solidFill>
                <a:latin typeface="Roboto Regular"/>
                <a:ea typeface="Roboto Regular"/>
              </a:defRPr>
            </a:lvl1pPr>
          </a:lstStyle>
          <a:p>
            <a:pPr lvl="0" eaLnBrk="1" hangingPunct="1"/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</p:sldLayoutIdLst>
  <p:hf sldNum="0" hdr="0" ftr="0" dt="0"/>
  <p:txStyles>
    <p:titleStyle>
      <a:lvl1pPr algn="l" defTabSz="45593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4572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6pPr>
      <a:lvl7pPr marL="9144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7pPr>
      <a:lvl8pPr marL="13716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8pPr>
      <a:lvl9pPr marL="1828800" algn="l" defTabSz="4559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oboto Regular"/>
          <a:ea typeface="Roboto Regular"/>
          <a:cs typeface="Roboto Regular"/>
        </a:defRPr>
      </a:lvl9pPr>
    </p:titleStyle>
    <p:bodyStyle>
      <a:lvl1pPr marL="341630" indent="-3416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 Regular"/>
          <a:ea typeface="Roboto Regular"/>
          <a:cs typeface="Roboto Regular"/>
        </a:defRPr>
      </a:lvl1pPr>
      <a:lvl2pPr marL="741680" indent="-28448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Roboto Regular"/>
          <a:ea typeface="Roboto Regular"/>
          <a:cs typeface="Roboto Regular"/>
        </a:defRPr>
      </a:lvl2pPr>
      <a:lvl3pPr marL="11417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 Regular"/>
          <a:ea typeface="Roboto Regular"/>
          <a:cs typeface="Roboto Regular"/>
        </a:defRPr>
      </a:lvl3pPr>
      <a:lvl4pPr marL="1598930" indent="-227330" algn="l" defTabSz="4559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4pPr>
      <a:lvl5pPr marL="2170430" indent="-341630" algn="l" defTabSz="455930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Roboto Regular"/>
          <a:ea typeface="Roboto Regular"/>
          <a:cs typeface="Roboto Regular"/>
        </a:defRPr>
      </a:lvl5pPr>
      <a:lvl6pPr marL="25139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8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6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6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8" name="Title 1"/>
          <p:cNvSpPr txBox="1"/>
          <p:nvPr/>
        </p:nvSpPr>
        <p:spPr>
          <a:xfrm>
            <a:off x="12304713" y="2205038"/>
            <a:ext cx="1708150" cy="1230312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marL="170180" indent="-170180" algn="r" defTabSz="457200" eaLnBrk="1" hangingPunct="1">
              <a:buFont typeface="Wingdings" panose="05000000000000000000" pitchFamily="2" charset="2"/>
              <a:buChar char="ß"/>
            </a:pPr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  <a:sym typeface="Wingdings" panose="05000000000000000000" pitchFamily="2" charset="2"/>
              </a:rPr>
              <a:t>It is not necessary to have a slide with a quote in all presentations. This slide can be used in other similar context as well. </a:t>
            </a:r>
            <a:endParaRPr lang="en-US" altLang="en-US" sz="900" dirty="0">
              <a:solidFill>
                <a:schemeClr val="bg1"/>
              </a:solidFill>
              <a:latin typeface="Roboto Regular"/>
              <a:ea typeface="Roboto Regular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12304713" y="6361113"/>
            <a:ext cx="1708150" cy="539750"/>
          </a:xfrm>
          <a:prstGeom prst="rect">
            <a:avLst/>
          </a:prstGeom>
        </p:spPr>
        <p:txBody>
          <a:bodyPr lIns="91427" tIns="45713" rIns="91427" bIns="45713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50" marR="0" lvl="0" indent="-17145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ß"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  <a:sym typeface="Wingdings" panose="05000000000000000000"/>
              </a:rPr>
              <a:t>Slide numbers to be added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as shown alongside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1080" y="58108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247015"/>
            <a:ext cx="1191260" cy="1077595"/>
          </a:xfrm>
          <a:prstGeom prst="rect">
            <a:avLst/>
          </a:prstGeom>
        </p:spPr>
      </p:pic>
      <p:sp>
        <p:nvSpPr>
          <p:cNvPr id="6" name="TextBox 3"/>
          <p:cNvSpPr txBox="1"/>
          <p:nvPr/>
        </p:nvSpPr>
        <p:spPr>
          <a:xfrm>
            <a:off x="1056640" y="113665"/>
            <a:ext cx="9973945" cy="6262370"/>
          </a:xfrm>
          <a:prstGeom prst="rect">
            <a:avLst/>
          </a:prstGeom>
          <a:noFill/>
        </p:spPr>
        <p:txBody>
          <a:bodyPr wrap="square" lIns="91427" tIns="45713" rIns="91427" bIns="45713">
            <a:noAutofit/>
          </a:bodyPr>
          <a:lstStyle/>
          <a:p>
            <a:pPr marR="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Tips for a successful presentation</a:t>
            </a:r>
            <a:endParaRPr kumimoji="0" lang="en-US" sz="1800" b="1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R="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Keep text to a minimum: use slides to present data, to call out something critical, or otherwise to complement (but not replace or include) your verbal presentation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Adhere to minimum prescribed fonts and font sizes for legibility and consistency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Use high contrast colours (between background and text and between elements of graphs/charts) for legibility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Aim for no more than one bullet list level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Do not use effects, animations, or transitions in or between slides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Use more slides with fewer elements over fewer slides with multiple elements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Avoid clip art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Retain the aspect ratio of imported pictures, graphics, photos, and always credit them appropriately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  <a:p>
            <a:pPr marL="285750" marR="0" indent="-285750" defTabSz="4572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Char char="•"/>
              <a:defRPr/>
            </a:pPr>
            <a:r>
              <a:rPr kumimoji="0" lang="en-US" sz="1800" kern="1200" cap="none" spc="0" normalizeH="0" baseline="0" noProof="0" dirty="0">
                <a:solidFill>
                  <a:schemeClr val="tx1"/>
                </a:solidFill>
                <a:latin typeface="Bookman Old Style" panose="02050604050505020204" charset="0"/>
                <a:ea typeface="+mn-ea"/>
                <a:cs typeface="Bookman Old Style" panose="02050604050505020204" charset="0"/>
              </a:rPr>
              <a:t>If you can make a presentation without PowerPoint, make a presentation without PowerPoint!</a:t>
            </a:r>
            <a:endParaRPr kumimoji="0" lang="en-US" sz="1800" kern="1200" cap="none" spc="0" normalizeH="0" baseline="0" noProof="0" dirty="0">
              <a:solidFill>
                <a:schemeClr val="tx1"/>
              </a:solidFill>
              <a:latin typeface="Bookman Old Style" panose="02050604050505020204" charset="0"/>
              <a:ea typeface="+mn-ea"/>
              <a:cs typeface="Bookman Old Style" panose="02050604050505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8" name="Title 1"/>
          <p:cNvSpPr txBox="1"/>
          <p:nvPr/>
        </p:nvSpPr>
        <p:spPr>
          <a:xfrm>
            <a:off x="12304713" y="2205038"/>
            <a:ext cx="1708150" cy="1230312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marL="170180" indent="-170180" algn="r" defTabSz="457200" eaLnBrk="1" hangingPunct="1">
              <a:buFont typeface="Wingdings" panose="05000000000000000000" pitchFamily="2" charset="2"/>
              <a:buChar char="ß"/>
            </a:pPr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  <a:sym typeface="Wingdings" panose="05000000000000000000" pitchFamily="2" charset="2"/>
              </a:rPr>
              <a:t>It is not necessary to have a slide with a quote in all presentations. This slide can be used in other similar context as well. </a:t>
            </a:r>
            <a:endParaRPr lang="en-US" altLang="en-US" sz="900" dirty="0">
              <a:solidFill>
                <a:schemeClr val="bg1"/>
              </a:solidFill>
              <a:latin typeface="Roboto Regular"/>
              <a:ea typeface="Roboto Regular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12304713" y="6361113"/>
            <a:ext cx="1708150" cy="539750"/>
          </a:xfrm>
          <a:prstGeom prst="rect">
            <a:avLst/>
          </a:prstGeom>
        </p:spPr>
        <p:txBody>
          <a:bodyPr lIns="91427" tIns="45713" rIns="91427" bIns="45713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50" marR="0" lvl="0" indent="-17145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ß"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  <a:sym typeface="Wingdings" panose="05000000000000000000"/>
              </a:rPr>
              <a:t>Slide numbers to be added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as shown alongside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</p:txBody>
      </p:sp>
      <p:sp>
        <p:nvSpPr>
          <p:cNvPr id="13321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0561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1080" y="58108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120" y="447040"/>
            <a:ext cx="1551940" cy="1403985"/>
          </a:xfrm>
          <a:prstGeom prst="rect">
            <a:avLst/>
          </a:prstGeom>
        </p:spPr>
      </p:pic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1033780" y="1605915"/>
            <a:ext cx="9648190" cy="2233930"/>
          </a:xfrm>
        </p:spPr>
        <p:txBody>
          <a:bodyPr vert="horz" wrap="square" lIns="0" tIns="45713" rIns="0" bIns="144000" anchor="b" anchorCtr="0"/>
          <a:p>
            <a:pPr algn="ctr" defTabSz="455930" eaLnBrk="1" hangingPunct="1">
              <a:buClrTx/>
              <a:buSzTx/>
              <a:buFontTx/>
            </a:pPr>
            <a:r>
              <a:rPr lang="en-US" altLang="en-US" sz="40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Title of the presentation in </a:t>
            </a:r>
            <a:br>
              <a:rPr lang="en-US" altLang="en-US" sz="40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</a:br>
            <a:r>
              <a:rPr lang="en-US" altLang="en-US" sz="40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maximum 3 lines of text,</a:t>
            </a:r>
            <a:br>
              <a:rPr lang="en-US" altLang="en-US" sz="40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</a:br>
            <a:r>
              <a:rPr lang="en-US" altLang="en-US" sz="40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Bookman Old Style, 40pt.</a:t>
            </a:r>
            <a:endParaRPr lang="en-US" altLang="en-US" sz="4000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sp>
        <p:nvSpPr>
          <p:cNvPr id="11267" name="Subtitle 2"/>
          <p:cNvSpPr>
            <a:spLocks noGrp="1"/>
          </p:cNvSpPr>
          <p:nvPr/>
        </p:nvSpPr>
        <p:spPr>
          <a:xfrm>
            <a:off x="1247775" y="4423410"/>
            <a:ext cx="9237980" cy="1270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144000" rIns="0" bIns="144000" anchor="t" anchorCtr="0"/>
          <a:lstStyle>
            <a:lvl1pPr marL="0" indent="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1pPr>
            <a:lvl2pPr marL="4572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2pPr>
            <a:lvl3pPr marL="9144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3pPr>
            <a:lvl4pPr marL="13716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4pPr>
            <a:lvl5pPr marL="18288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5pPr>
            <a:lvl6pPr marL="22853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5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5930" eaLnBrk="1" hangingPunct="1">
              <a:buClrTx/>
              <a:buSzTx/>
            </a:pPr>
            <a:r>
              <a:rPr lang="en-US" altLang="en-US" sz="2800" b="1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A supporting subtitle, if required, in maximum 3 lines of text, Bookman Old Style, 28pt., Bold applied</a:t>
            </a:r>
            <a:endParaRPr lang="en-US" altLang="en-US" sz="2800" b="1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52663" y="4456113"/>
            <a:ext cx="767873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185353" y="5587048"/>
            <a:ext cx="767873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270" name="Subtitle 2"/>
          <p:cNvSpPr txBox="1"/>
          <p:nvPr/>
        </p:nvSpPr>
        <p:spPr>
          <a:xfrm>
            <a:off x="2252663" y="5789613"/>
            <a:ext cx="7678737" cy="458787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45713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1704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Name of the presenter / creator / Date / Location (if required) All in Bookman Old Style, 24 pt.</a:t>
            </a:r>
            <a:endParaRPr lang="en-US" altLang="en-US" sz="24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</p:txBody>
      </p:sp>
      <p:sp>
        <p:nvSpPr>
          <p:cNvPr id="11272" name="TextBox 9"/>
          <p:cNvSpPr txBox="1"/>
          <p:nvPr/>
        </p:nvSpPr>
        <p:spPr>
          <a:xfrm>
            <a:off x="309880" y="246380"/>
            <a:ext cx="47510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en-US" altLang="en-US" sz="16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Proceedings, 11</a:t>
            </a:r>
            <a:r>
              <a:rPr lang="en-US" altLang="en-US" sz="1600" baseline="300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th</a:t>
            </a:r>
            <a:r>
              <a:rPr lang="en-US" altLang="en-US" sz="16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African Rift Geothermal Conference</a:t>
            </a:r>
            <a:endParaRPr lang="en-US" altLang="en-US" sz="16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  <a:p>
            <a:pPr eaLnBrk="1" hangingPunct="1"/>
            <a:r>
              <a:rPr lang="en-US" altLang="en-US" sz="16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19th – 24th October 2026</a:t>
            </a:r>
            <a:endParaRPr lang="en-US" altLang="en-US" sz="16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itle 1"/>
          <p:cNvSpPr txBox="1"/>
          <p:nvPr/>
        </p:nvSpPr>
        <p:spPr>
          <a:xfrm>
            <a:off x="2159000" y="2205038"/>
            <a:ext cx="6646863" cy="2566987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defTabSz="457200" eaLnBrk="1" hangingPunct="1"/>
            <a:r>
              <a:rPr lang="en-US" altLang="en-US" sz="2400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It takes one hour of preparation for each minute of </a:t>
            </a:r>
            <a:r>
              <a:rPr lang="en-US" altLang="en-US" sz="2400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presentation time.</a:t>
            </a:r>
            <a:endParaRPr lang="en-US" altLang="en-US" sz="2400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sp>
        <p:nvSpPr>
          <p:cNvPr id="13318" name="Title 1"/>
          <p:cNvSpPr txBox="1"/>
          <p:nvPr/>
        </p:nvSpPr>
        <p:spPr>
          <a:xfrm>
            <a:off x="12304713" y="2205038"/>
            <a:ext cx="1708150" cy="1230312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marL="170180" indent="-170180" algn="r" defTabSz="457200" eaLnBrk="1" hangingPunct="1">
              <a:buFont typeface="Wingdings" panose="05000000000000000000" pitchFamily="2" charset="2"/>
              <a:buChar char="ß"/>
            </a:pPr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  <a:sym typeface="Wingdings" panose="05000000000000000000" pitchFamily="2" charset="2"/>
              </a:rPr>
              <a:t>It is not necessary to have a slide with a quote in all presentations. This slide can be used in other similar context as well. </a:t>
            </a:r>
            <a:endParaRPr lang="en-US" altLang="en-US" sz="900" dirty="0">
              <a:solidFill>
                <a:schemeClr val="bg1"/>
              </a:solidFill>
              <a:latin typeface="Roboto Regular"/>
              <a:ea typeface="Roboto Regular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 txBox="1"/>
          <p:nvPr/>
        </p:nvSpPr>
        <p:spPr>
          <a:xfrm>
            <a:off x="12304713" y="6361113"/>
            <a:ext cx="1708150" cy="539750"/>
          </a:xfrm>
          <a:prstGeom prst="rect">
            <a:avLst/>
          </a:prstGeom>
        </p:spPr>
        <p:txBody>
          <a:bodyPr lIns="91427" tIns="45713" rIns="91427" bIns="45713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50" marR="0" lvl="0" indent="-17145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ß"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  <a:sym typeface="Wingdings" panose="05000000000000000000"/>
              </a:rPr>
              <a:t>Slide numbers to be added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as shown alongside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</p:txBody>
      </p:sp>
      <p:sp>
        <p:nvSpPr>
          <p:cNvPr id="13321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0561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81080" y="58108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247015"/>
            <a:ext cx="1191260" cy="10775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itle 1"/>
          <p:cNvSpPr txBox="1"/>
          <p:nvPr/>
        </p:nvSpPr>
        <p:spPr>
          <a:xfrm>
            <a:off x="2252663" y="0"/>
            <a:ext cx="7678737" cy="119380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Heading Bookman Old Style 32 pt.,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Bold in maximum two lines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sp>
        <p:nvSpPr>
          <p:cNvPr id="14339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1704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/>
          <p:nvPr/>
        </p:nvSpPr>
        <p:spPr>
          <a:xfrm>
            <a:off x="12304713" y="6361113"/>
            <a:ext cx="1708150" cy="539750"/>
          </a:xfrm>
          <a:prstGeom prst="rect">
            <a:avLst/>
          </a:prstGeom>
        </p:spPr>
        <p:txBody>
          <a:bodyPr lIns="91427" tIns="45713" rIns="91427" bIns="45713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50" marR="0" lvl="0" indent="-17145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ß"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  <a:sym typeface="Wingdings" panose="05000000000000000000"/>
              </a:rPr>
              <a:t>Slide numbers to be added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as shown alongside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</p:txBody>
      </p:sp>
      <p:sp>
        <p:nvSpPr>
          <p:cNvPr id="14343" name="Title 1"/>
          <p:cNvSpPr txBox="1"/>
          <p:nvPr/>
        </p:nvSpPr>
        <p:spPr>
          <a:xfrm>
            <a:off x="1200150" y="1216025"/>
            <a:ext cx="9830435" cy="490728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defTabSz="457200" eaLnBrk="1" hangingPunct="1"/>
            <a:r>
              <a:rPr lang="en-US" altLang="en-US" sz="2400" dirty="0">
                <a:latin typeface="Bookman Old Style" panose="02050604050505020204" charset="0"/>
                <a:ea typeface="Roboto Black"/>
                <a:cs typeface="Bookman Old Style" panose="02050604050505020204" charset="0"/>
              </a:rPr>
              <a:t>Sub-heading in Bookman Old Style 24 pt.</a:t>
            </a:r>
            <a:endParaRPr lang="en-US" altLang="en-US" sz="2400" dirty="0">
              <a:latin typeface="Bookman Old Style" panose="02050604050505020204" charset="0"/>
              <a:ea typeface="Roboto Black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2400" dirty="0">
                <a:solidFill>
                  <a:srgbClr val="00000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This text is typeset in Bookman Old Style 24 pt., which is recommended for all body content to ensure visibility and legibility across different devices and screens. </a:t>
            </a:r>
            <a:endParaRPr lang="en-US" altLang="en-US" sz="2400" dirty="0"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endParaRPr lang="en-US" altLang="en-US" sz="2400" dirty="0"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2400" dirty="0">
                <a:latin typeface="Bookman Old Style" panose="02050604050505020204" charset="0"/>
                <a:ea typeface="Roboto Black"/>
                <a:cs typeface="Bookman Old Style" panose="02050604050505020204" charset="0"/>
              </a:rPr>
              <a:t>Sub-heading on how to emphasize</a:t>
            </a:r>
            <a:endParaRPr lang="en-US" altLang="en-US" sz="2400" dirty="0">
              <a:latin typeface="Bookman Old Style" panose="02050604050505020204" charset="0"/>
              <a:ea typeface="Roboto Black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2400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For highlighting and / or differentiation, either </a:t>
            </a:r>
            <a:r>
              <a:rPr lang="en-US" altLang="en-US" sz="2400" b="1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Bold the text </a:t>
            </a:r>
            <a:r>
              <a:rPr lang="en-US" altLang="en-US" sz="2400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or </a:t>
            </a:r>
            <a:r>
              <a:rPr lang="en-US" altLang="en-US" sz="2400" u="sng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Underline or </a:t>
            </a:r>
            <a:r>
              <a:rPr lang="en-US" altLang="en-US" sz="2400" b="1" u="sng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do both as shown here.</a:t>
            </a:r>
            <a:r>
              <a:rPr lang="en-US" altLang="en-US" sz="2400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 Shown below is a sample unbulletted point.</a:t>
            </a:r>
            <a:endParaRPr lang="en-US" altLang="en-US" sz="2400" dirty="0"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endParaRPr lang="en-US" altLang="en-US" sz="2400" dirty="0"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2400" dirty="0">
                <a:latin typeface="Bookman Old Style" panose="02050604050505020204" charset="0"/>
                <a:ea typeface="Roboto Black"/>
                <a:cs typeface="Bookman Old Style" panose="02050604050505020204" charset="0"/>
              </a:rPr>
              <a:t>Sample paragraph</a:t>
            </a:r>
            <a:endParaRPr lang="en-US" altLang="en-US" sz="2400" dirty="0">
              <a:latin typeface="Bookman Old Style" panose="02050604050505020204" charset="0"/>
              <a:ea typeface="Roboto Black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2400" dirty="0"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Points should run no longer than one or two lines of narrative text. Continue on a second slide, if needed… </a:t>
            </a:r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5980" y="224155"/>
            <a:ext cx="1111250" cy="1005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080" y="5810885"/>
            <a:ext cx="973455" cy="9626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Subtitle 2"/>
          <p:cNvSpPr txBox="1"/>
          <p:nvPr/>
        </p:nvSpPr>
        <p:spPr>
          <a:xfrm>
            <a:off x="2252663" y="64897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0561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2252663" y="1193800"/>
            <a:ext cx="7678738" cy="5016500"/>
          </a:xfrm>
          <a:prstGeom prst="rect">
            <a:avLst/>
          </a:prstGeom>
        </p:spPr>
        <p:txBody>
          <a:bodyPr lIns="0" tIns="144000" rIns="0" bIns="144000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okman Old Style" panose="02050604050505020204" charset="0"/>
                <a:ea typeface="+mj-ea"/>
                <a:cs typeface="Bookman Old Style" panose="02050604050505020204" charset="0"/>
              </a:rPr>
              <a:t>This slide shows the usage of bullet points and it is recommended not to use more than one bullet list level.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okman Old Style" panose="02050604050505020204" charset="0"/>
              <a:ea typeface="+mj-ea"/>
              <a:cs typeface="Bookman Old Style" panose="0205060405050502020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+mj-ea"/>
              <a:cs typeface="Bookman Old Style" panose="0205060405050502020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 Black" panose="02000000000000000000" pitchFamily="2" charset="0"/>
                <a:cs typeface="Bookman Old Style" panose="02050604050505020204" charset="0"/>
              </a:rPr>
              <a:t>Sub-heading in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 Black" panose="02000000000000000000" pitchFamily="2" charset="0"/>
                <a:cs typeface="Bookman Old Style" panose="02050604050505020204" charset="0"/>
              </a:rPr>
              <a:t>Bookman Old Style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 Black" panose="02000000000000000000" pitchFamily="2" charset="0"/>
                <a:cs typeface="Bookman Old Style" panose="02050604050505020204" charset="0"/>
              </a:rPr>
              <a:t> 24 pt. if needed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 Black" panose="02000000000000000000" pitchFamily="2" charset="0"/>
              <a:cs typeface="Bookman Old Style" panose="0205060405050502020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 Black" panose="02000000000000000000" pitchFamily="2" charset="0"/>
              <a:cs typeface="Bookman Old Style" panose="0205060405050502020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Bullet points in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Bookman Old Style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 24 pt.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" pitchFamily="2" charset="0"/>
              <a:cs typeface="Bookman Old Style" panose="0205060405050502020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Bullet point 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" pitchFamily="2" charset="0"/>
              <a:cs typeface="Bookman Old Style" panose="0205060405050502020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Bullet point 3, or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" pitchFamily="2" charset="0"/>
              <a:cs typeface="Bookman Old Style" panose="0205060405050502020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" pitchFamily="2" charset="0"/>
              <a:cs typeface="Bookman Old Style" panose="0205060405050502020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Bullet the first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" pitchFamily="2" charset="0"/>
              <a:cs typeface="Bookman Old Style" panose="0205060405050502020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Bullet the second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Roboto" pitchFamily="2" charset="0"/>
              <a:cs typeface="Bookman Old Style" panose="0205060405050502020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anose="02050604050505020204" charset="0"/>
                <a:ea typeface="Roboto" pitchFamily="2" charset="0"/>
                <a:cs typeface="Bookman Old Style" panose="02050604050505020204" charset="0"/>
              </a:rPr>
              <a:t>Bullet the third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+mj-ea"/>
              <a:cs typeface="Bookman Old Style" panose="0205060405050502020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+mj-ea"/>
              <a:cs typeface="Bookman Old Style" panose="0205060405050502020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anose="02050604050505020204" charset="0"/>
              <a:ea typeface="+mj-ea"/>
              <a:cs typeface="Bookman Old Style" panose="02050604050505020204" charset="0"/>
            </a:endParaRPr>
          </a:p>
        </p:txBody>
      </p:sp>
      <p:sp>
        <p:nvSpPr>
          <p:cNvPr id="15366" name="Title 1"/>
          <p:cNvSpPr txBox="1"/>
          <p:nvPr/>
        </p:nvSpPr>
        <p:spPr>
          <a:xfrm>
            <a:off x="2252663" y="0"/>
            <a:ext cx="7678737" cy="119380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Heading Bookman Old Style 32 pt.,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Bold in maximum two lines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1240" y="58235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785" y="87630"/>
            <a:ext cx="1162685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le 1"/>
          <p:cNvSpPr txBox="1"/>
          <p:nvPr/>
        </p:nvSpPr>
        <p:spPr>
          <a:xfrm>
            <a:off x="12304713" y="5975350"/>
            <a:ext cx="1708150" cy="538163"/>
          </a:xfrm>
          <a:prstGeom prst="rect">
            <a:avLst/>
          </a:prstGeom>
        </p:spPr>
        <p:txBody>
          <a:bodyPr lIns="91427" tIns="45713" rIns="91427" bIns="45713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50" marR="0" lvl="0" indent="-17145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ß"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  <a:sym typeface="Wingdings" panose="05000000000000000000"/>
              </a:rPr>
              <a:t>Photo c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redit to be given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as shown alongside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(in black or in white)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</p:txBody>
      </p:sp>
      <p:sp>
        <p:nvSpPr>
          <p:cNvPr id="17411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0561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4" name="Title 1"/>
          <p:cNvSpPr txBox="1"/>
          <p:nvPr/>
        </p:nvSpPr>
        <p:spPr>
          <a:xfrm>
            <a:off x="2252663" y="1193800"/>
            <a:ext cx="3759200" cy="515620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marL="285750" indent="-285750" defTabSz="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Cognizant</a:t>
            </a:r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marL="285750" indent="-285750" defTabSz="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Risks and challenges </a:t>
            </a:r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marL="285750" indent="-285750" defTabSz="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Involvement</a:t>
            </a:r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marL="285750" indent="-285750" defTabSz="457200" eaLnBrk="1" hangingPunct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Assessment &amp; Results</a:t>
            </a:r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pic>
        <p:nvPicPr>
          <p:cNvPr id="17415" name="Picture 13" descr="27385460043_da92e8034e_k.jpeg"/>
          <p:cNvPicPr>
            <a:picLocks noChangeAspect="1"/>
          </p:cNvPicPr>
          <p:nvPr/>
        </p:nvPicPr>
        <p:blipFill>
          <a:blip r:embed="rId1"/>
          <a:srcRect l="36743" t="2089" r="15573"/>
          <a:stretch>
            <a:fillRect/>
          </a:stretch>
        </p:blipFill>
        <p:spPr>
          <a:xfrm>
            <a:off x="6154738" y="1193800"/>
            <a:ext cx="3776662" cy="5156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6" name="Title 1"/>
          <p:cNvSpPr txBox="1"/>
          <p:nvPr/>
        </p:nvSpPr>
        <p:spPr>
          <a:xfrm>
            <a:off x="7561263" y="6089650"/>
            <a:ext cx="2370137" cy="250825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algn="r" defTabSz="457200" eaLnBrk="1" hangingPunct="1"/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</a:rPr>
              <a:t>© </a:t>
            </a:r>
            <a:r>
              <a:rPr lang="en-US" altLang="en-US" sz="900" b="1" dirty="0">
                <a:solidFill>
                  <a:schemeClr val="bg1"/>
                </a:solidFill>
                <a:latin typeface="Roboto Regular"/>
                <a:ea typeface="Roboto Regular"/>
              </a:rPr>
              <a:t>NABU/Holger Schulz</a:t>
            </a:r>
            <a:endParaRPr lang="en-US" altLang="en-US" sz="900" b="1" dirty="0">
              <a:solidFill>
                <a:schemeClr val="bg1"/>
              </a:solidFill>
              <a:latin typeface="Roboto Regular"/>
              <a:ea typeface="Roboto Regular"/>
            </a:endParaRPr>
          </a:p>
          <a:p>
            <a:pPr algn="r" defTabSz="457200" eaLnBrk="1" hangingPunct="1"/>
            <a:endParaRPr lang="en-US" altLang="en-US" sz="900" dirty="0">
              <a:solidFill>
                <a:schemeClr val="bg1"/>
              </a:solidFill>
              <a:latin typeface="Roboto Regular"/>
              <a:ea typeface="Roboto Regular"/>
            </a:endParaRPr>
          </a:p>
        </p:txBody>
      </p:sp>
      <p:sp>
        <p:nvSpPr>
          <p:cNvPr id="17417" name="Title 1"/>
          <p:cNvSpPr txBox="1"/>
          <p:nvPr/>
        </p:nvSpPr>
        <p:spPr>
          <a:xfrm>
            <a:off x="2252663" y="0"/>
            <a:ext cx="7678737" cy="119380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Heading Bookman Old Style 32 pt.,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Bold in maximum two lines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240" y="58235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500" y="224155"/>
            <a:ext cx="1151890" cy="10420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Picture 7" descr="27385460043_da92e8034e_k.jpeg"/>
          <p:cNvPicPr>
            <a:picLocks noChangeAspect="1"/>
          </p:cNvPicPr>
          <p:nvPr/>
        </p:nvPicPr>
        <p:blipFill>
          <a:blip r:embed="rId1"/>
          <a:srcRect l="11758" t="1668" r="1840" b="89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Title 1"/>
          <p:cNvSpPr txBox="1"/>
          <p:nvPr/>
        </p:nvSpPr>
        <p:spPr>
          <a:xfrm>
            <a:off x="12304713" y="6353175"/>
            <a:ext cx="1708150" cy="538163"/>
          </a:xfrm>
          <a:prstGeom prst="rect">
            <a:avLst/>
          </a:prstGeom>
        </p:spPr>
        <p:txBody>
          <a:bodyPr lIns="91427" tIns="45713" rIns="91427" bIns="45713"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171450" marR="0" lvl="0" indent="-17145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ß"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  <a:sym typeface="Wingdings" panose="05000000000000000000"/>
              </a:rPr>
              <a:t>Photo c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redit to be given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as shown alongside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+mj-ea"/>
                <a:cs typeface="Roboto Regular"/>
              </a:rPr>
              <a:t>(in black or in white)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Regular"/>
              <a:ea typeface="+mj-ea"/>
              <a:cs typeface="Roboto Regular"/>
            </a:endParaRPr>
          </a:p>
        </p:txBody>
      </p:sp>
      <p:sp>
        <p:nvSpPr>
          <p:cNvPr id="18436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1704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chemeClr val="bg1"/>
                </a:solidFill>
              </a:rPr>
            </a:fld>
            <a:endParaRPr lang="en-US" altLang="en-US" sz="900" dirty="0">
              <a:solidFill>
                <a:schemeClr val="bg1"/>
              </a:solidFill>
            </a:endParaRPr>
          </a:p>
        </p:txBody>
      </p:sp>
      <p:sp>
        <p:nvSpPr>
          <p:cNvPr id="18437" name="Title 1"/>
          <p:cNvSpPr txBox="1"/>
          <p:nvPr/>
        </p:nvSpPr>
        <p:spPr>
          <a:xfrm>
            <a:off x="7348538" y="6497638"/>
            <a:ext cx="3133725" cy="250825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algn="r" defTabSz="457200" eaLnBrk="1" hangingPunct="1"/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</a:rPr>
              <a:t>© </a:t>
            </a:r>
            <a:r>
              <a:rPr lang="en-US" altLang="en-US" sz="900" b="1" dirty="0">
                <a:solidFill>
                  <a:schemeClr val="bg1"/>
                </a:solidFill>
                <a:latin typeface="Roboto Regular"/>
                <a:ea typeface="Roboto Regular"/>
              </a:rPr>
              <a:t>NABU/Holger Schulz</a:t>
            </a:r>
            <a:endParaRPr lang="en-US" altLang="en-US" sz="900" b="1" dirty="0">
              <a:solidFill>
                <a:schemeClr val="bg1"/>
              </a:solidFill>
              <a:latin typeface="Roboto Regular"/>
              <a:ea typeface="Roboto Regular"/>
            </a:endParaRPr>
          </a:p>
        </p:txBody>
      </p:sp>
      <p:sp>
        <p:nvSpPr>
          <p:cNvPr id="18438" name="Title 1"/>
          <p:cNvSpPr txBox="1"/>
          <p:nvPr/>
        </p:nvSpPr>
        <p:spPr>
          <a:xfrm>
            <a:off x="-2012950" y="6305550"/>
            <a:ext cx="1708150" cy="538163"/>
          </a:xfrm>
          <a:prstGeom prst="rect">
            <a:avLst/>
          </a:prstGeom>
          <a:noFill/>
          <a:ln w="9525">
            <a:noFill/>
          </a:ln>
        </p:spPr>
        <p:txBody>
          <a:bodyPr lIns="91427" tIns="45713" rIns="91427" bIns="45713"/>
          <a:p>
            <a:pPr defTabSz="457200" eaLnBrk="1" hangingPunct="1"/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  <a:sym typeface="Wingdings" panose="05000000000000000000" pitchFamily="2" charset="2"/>
              </a:rPr>
              <a:t>Slide numbers to be added</a:t>
            </a:r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</a:rPr>
              <a:t> </a:t>
            </a:r>
            <a:endParaRPr lang="en-US" altLang="en-US" sz="900" dirty="0">
              <a:solidFill>
                <a:schemeClr val="bg1"/>
              </a:solidFill>
              <a:latin typeface="Roboto Regular"/>
              <a:ea typeface="Roboto Regular"/>
            </a:endParaRPr>
          </a:p>
          <a:p>
            <a:pPr defTabSz="457200" eaLnBrk="1" hangingPunct="1"/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</a:rPr>
              <a:t>as shown alongside (in black or in white) </a:t>
            </a:r>
            <a:r>
              <a:rPr lang="en-US" altLang="en-US" sz="900" dirty="0">
                <a:solidFill>
                  <a:schemeClr val="bg1"/>
                </a:solidFill>
                <a:latin typeface="Roboto Regular"/>
                <a:ea typeface="Roboto Regular"/>
                <a:sym typeface="Wingdings" panose="05000000000000000000" pitchFamily="2" charset="2"/>
              </a:rPr>
              <a:t></a:t>
            </a:r>
            <a:endParaRPr lang="en-US" altLang="en-US" sz="900" dirty="0">
              <a:solidFill>
                <a:schemeClr val="bg1"/>
              </a:solidFill>
              <a:latin typeface="Roboto Regular"/>
              <a:ea typeface="Roboto Regular"/>
            </a:endParaRPr>
          </a:p>
        </p:txBody>
      </p:sp>
      <p:pic>
        <p:nvPicPr>
          <p:cNvPr id="18440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258" y="152400"/>
            <a:ext cx="1050925" cy="1060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240" y="5823585"/>
            <a:ext cx="973455" cy="9626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Title 1"/>
          <p:cNvSpPr txBox="1"/>
          <p:nvPr/>
        </p:nvSpPr>
        <p:spPr>
          <a:xfrm>
            <a:off x="6459538" y="5976938"/>
            <a:ext cx="3471862" cy="363537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p>
            <a:pPr algn="r" defTabSz="457200" eaLnBrk="1" hangingPunct="1"/>
            <a:r>
              <a:rPr lang="en-US" altLang="en-US" sz="900" dirty="0">
                <a:latin typeface="Roboto Regular"/>
                <a:ea typeface="Roboto Regular"/>
              </a:rPr>
              <a:t>Chart Source information, Roboto Regular 9 pt.</a:t>
            </a:r>
            <a:endParaRPr lang="en-US" altLang="en-US" sz="900" dirty="0">
              <a:latin typeface="Roboto Regular"/>
              <a:ea typeface="Roboto Regular"/>
            </a:endParaRPr>
          </a:p>
        </p:txBody>
      </p:sp>
      <p:sp>
        <p:nvSpPr>
          <p:cNvPr id="19459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1704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2" name="Title 1"/>
          <p:cNvSpPr txBox="1"/>
          <p:nvPr/>
        </p:nvSpPr>
        <p:spPr>
          <a:xfrm>
            <a:off x="1548130" y="1193800"/>
            <a:ext cx="4200525" cy="515620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defTabSz="457200" eaLnBrk="1" hangingPunct="1"/>
            <a:r>
              <a:rPr lang="en-US" altLang="en-US" sz="2400" dirty="0">
                <a:solidFill>
                  <a:srgbClr val="00000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The UDDI effort has succeeded beyond almost anyone’s expectations. Thousands of companies are already using the directory as a foundation for electronic business.</a:t>
            </a:r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endParaRPr lang="en-US" altLang="en-US" sz="2400" dirty="0">
              <a:solidFill>
                <a:srgbClr val="00000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graphicFrame>
        <p:nvGraphicFramePr>
          <p:cNvPr id="19463" name="Chart 9"/>
          <p:cNvGraphicFramePr/>
          <p:nvPr/>
        </p:nvGraphicFramePr>
        <p:xfrm>
          <a:off x="5811838" y="950913"/>
          <a:ext cx="4584700" cy="309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4590415" imgH="3096895" progId="Excel.Chart.8">
                  <p:embed/>
                </p:oleObj>
              </mc:Choice>
              <mc:Fallback>
                <p:oleObj name="" r:id="rId1" imgW="4590415" imgH="3096895" progId="Excel.Chart.8">
                  <p:embed/>
                  <p:pic>
                    <p:nvPicPr>
                      <p:cNvPr id="0" name="Picture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11838" y="950913"/>
                        <a:ext cx="4584700" cy="30908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4" name="Title 1"/>
          <p:cNvSpPr txBox="1"/>
          <p:nvPr/>
        </p:nvSpPr>
        <p:spPr>
          <a:xfrm>
            <a:off x="1021080" y="99060"/>
            <a:ext cx="8910320" cy="1193800"/>
          </a:xfrm>
          <a:prstGeom prst="rect">
            <a:avLst/>
          </a:prstGeom>
          <a:noFill/>
          <a:ln w="9525">
            <a:noFill/>
          </a:ln>
        </p:spPr>
        <p:txBody>
          <a:bodyPr lIns="0" tIns="144000" rIns="0" bIns="144000"/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Heading Bookman Old Style 32 pt.,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defTabSz="457200" eaLnBrk="1" hangingPunct="1"/>
            <a:r>
              <a:rPr lang="en-US" altLang="en-US" sz="3200" b="1" dirty="0">
                <a:solidFill>
                  <a:srgbClr val="002060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Bold in maximum two lines</a:t>
            </a:r>
            <a:endParaRPr lang="en-US" altLang="en-US" sz="3200" b="1" dirty="0">
              <a:solidFill>
                <a:srgbClr val="002060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4560" y="224155"/>
            <a:ext cx="1042670" cy="9429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240" y="58235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9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1704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4560" y="224155"/>
            <a:ext cx="1042670" cy="9429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240" y="58235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sp>
        <p:nvSpPr>
          <p:cNvPr id="25602" name="Title 1"/>
          <p:cNvSpPr>
            <a:spLocks noGrp="1"/>
          </p:cNvSpPr>
          <p:nvPr/>
        </p:nvSpPr>
        <p:spPr>
          <a:xfrm>
            <a:off x="2014855" y="1630680"/>
            <a:ext cx="7331710" cy="219329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144000" rIns="0" bIns="45713" anchor="t" anchorCtr="0"/>
          <a:lstStyle>
            <a:lvl1pPr algn="l" defTabSz="45593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  <a:lvl6pPr marL="4572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6pPr>
            <a:lvl7pPr marL="9144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7pPr>
            <a:lvl8pPr marL="13716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8pPr>
            <a:lvl9pPr marL="18288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9pPr>
          </a:lstStyle>
          <a:p>
            <a:pPr defTabSz="455930" eaLnBrk="1" hangingPunct="1">
              <a:buClrTx/>
              <a:buSzTx/>
              <a:buFontTx/>
            </a:pPr>
            <a:r>
              <a:rPr lang="en-US" altLang="en-US" sz="36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Section Heading</a:t>
            </a:r>
            <a:br>
              <a:rPr lang="en-US" altLang="en-US" sz="36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</a:br>
            <a:r>
              <a:rPr lang="en-US" altLang="en-US" sz="36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in maximum 3 lines of text</a:t>
            </a:r>
            <a:br>
              <a:rPr lang="en-US" altLang="en-US" sz="36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</a:br>
            <a:r>
              <a:rPr lang="en-US" altLang="en-US" sz="36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Bookman Old Style 36 pt.</a:t>
            </a:r>
            <a:endParaRPr lang="en-US" altLang="en-US" sz="3600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014538" y="4014788"/>
            <a:ext cx="8537575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868488" y="1701800"/>
            <a:ext cx="8537575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9" name="Subtitle 2"/>
          <p:cNvSpPr txBox="1"/>
          <p:nvPr/>
        </p:nvSpPr>
        <p:spPr>
          <a:xfrm>
            <a:off x="2252663" y="6350000"/>
            <a:ext cx="7678737" cy="508000"/>
          </a:xfrm>
          <a:prstGeom prst="rect">
            <a:avLst/>
          </a:prstGeom>
          <a:noFill/>
          <a:ln w="9525">
            <a:noFill/>
          </a:ln>
        </p:spPr>
        <p:txBody>
          <a:bodyPr lIns="0" tIns="45713" rIns="0" bIns="45713" anchor="ctr" anchorCtr="0"/>
          <a:lstStyle>
            <a:lvl1pPr marL="3416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marL="741680" indent="-28448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marL="11417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marL="1598930" indent="-22733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marL="2170430" indent="-341630" algn="l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</a:lstStyle>
          <a:p>
            <a:pPr marL="0" lvl="0" indent="0" defTabSz="457200" eaLnBrk="1" hangingPunct="1">
              <a:buNone/>
            </a:pPr>
            <a:fld id="{9A0DB2DC-4C9A-4742-B13C-FB6460FD3503}" type="slidenum">
              <a:rPr lang="en-US" altLang="en-US" sz="900" dirty="0">
                <a:solidFill>
                  <a:srgbClr val="A6A6A6"/>
                </a:solidFill>
              </a:rPr>
            </a:fld>
            <a:endParaRPr lang="en-US" altLang="en-US" sz="900" dirty="0">
              <a:solidFill>
                <a:srgbClr val="A6A6A6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252663" y="11938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52663" y="6350000"/>
            <a:ext cx="7678738" cy="0"/>
          </a:xfrm>
          <a:prstGeom prst="line">
            <a:avLst/>
          </a:prstGeom>
          <a:ln w="12700" cmpd="sng">
            <a:solidFill>
              <a:srgbClr val="002060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4560" y="224155"/>
            <a:ext cx="1042670" cy="9429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240" y="5823585"/>
            <a:ext cx="973455" cy="9626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5823585"/>
            <a:ext cx="995045" cy="949325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14538" y="4014788"/>
            <a:ext cx="8537575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868488" y="1701800"/>
            <a:ext cx="8537575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0" name="Title 1"/>
          <p:cNvSpPr>
            <a:spLocks noGrp="1"/>
          </p:cNvSpPr>
          <p:nvPr/>
        </p:nvSpPr>
        <p:spPr>
          <a:xfrm>
            <a:off x="2252663" y="2653983"/>
            <a:ext cx="4994275" cy="8445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45713" rIns="0" bIns="234000" anchor="b" anchorCtr="0"/>
          <a:lstStyle>
            <a:lvl1pPr algn="l" defTabSz="45593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1pPr>
            <a:lvl2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2pPr>
            <a:lvl3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3pPr>
            <a:lvl4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4pPr>
            <a:lvl5pPr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5pPr>
            <a:lvl6pPr marL="4572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6pPr>
            <a:lvl7pPr marL="9144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7pPr>
            <a:lvl8pPr marL="13716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8pPr>
            <a:lvl9pPr marL="1828800" algn="l" defTabSz="45593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Roboto Regular"/>
                <a:ea typeface="Roboto Regular"/>
                <a:cs typeface="Roboto Regular"/>
              </a:defRPr>
            </a:lvl9pPr>
          </a:lstStyle>
          <a:p>
            <a:pPr defTabSz="455930" eaLnBrk="1" hangingPunct="1">
              <a:buClrTx/>
              <a:buSzTx/>
              <a:buFontTx/>
            </a:pPr>
            <a:r>
              <a:rPr lang="en-US" altLang="en-US" sz="3600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Thank you!</a:t>
            </a:r>
            <a:endParaRPr lang="en-US" altLang="en-US" sz="3600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252663" y="4494213"/>
            <a:ext cx="767873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652" name="Subtitle 2"/>
          <p:cNvSpPr>
            <a:spLocks noGrp="1"/>
          </p:cNvSpPr>
          <p:nvPr/>
        </p:nvSpPr>
        <p:spPr>
          <a:xfrm>
            <a:off x="6680200" y="4494213"/>
            <a:ext cx="3251200" cy="12954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144000" rIns="0" bIns="45713" anchor="t" anchorCtr="0"/>
          <a:lstStyle>
            <a:lvl1pPr marL="0" indent="0" algn="l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1pPr>
            <a:lvl2pPr marL="4572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2pPr>
            <a:lvl3pPr marL="9144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3pPr>
            <a:lvl4pPr marL="13716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4pPr>
            <a:lvl5pPr marL="1828800" indent="0" algn="ctr" defTabSz="455930" rtl="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Roboto Regular"/>
                <a:cs typeface="Roboto Regular"/>
              </a:defRPr>
            </a:lvl5pPr>
            <a:lvl6pPr marL="22853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5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7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965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5930" eaLnBrk="1" hangingPunct="1">
              <a:buClrTx/>
              <a:buSzTx/>
            </a:pPr>
            <a:r>
              <a:rPr lang="en-US" altLang="en-US" sz="900" i="1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(Insert the below information if required)</a:t>
            </a:r>
            <a:endParaRPr lang="en-US" altLang="en-US" sz="900" i="1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algn="r" defTabSz="455930" eaLnBrk="1" hangingPunct="1">
              <a:buClrTx/>
              <a:buSzTx/>
            </a:pPr>
            <a:r>
              <a:rPr lang="en-US" altLang="en-US" sz="900" i="1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Name of the presenter / division / unit / office</a:t>
            </a:r>
            <a:endParaRPr lang="en-US" altLang="en-US" sz="900" i="1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algn="r" defTabSz="455930" eaLnBrk="1" hangingPunct="1">
              <a:buClrTx/>
              <a:buSzTx/>
            </a:pPr>
            <a:r>
              <a:rPr lang="en-US" altLang="en-US" sz="900" i="1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Address / email / contact information</a:t>
            </a:r>
            <a:endParaRPr lang="en-US" altLang="en-US" sz="900" i="1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algn="r" defTabSz="455930" eaLnBrk="1" hangingPunct="1">
              <a:buClrTx/>
              <a:buSzTx/>
            </a:pPr>
            <a:r>
              <a:rPr lang="en-US" altLang="en-US" sz="900" i="1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(Maximum 5 lines of text is permitted)</a:t>
            </a:r>
            <a:endParaRPr lang="en-US" altLang="en-US" sz="900" i="1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  <a:p>
            <a:pPr algn="r" defTabSz="455930" eaLnBrk="1" hangingPunct="1">
              <a:buClrTx/>
              <a:buSzTx/>
            </a:pPr>
            <a:r>
              <a:rPr lang="en-US" altLang="en-US" sz="900" i="1" kern="1200" dirty="0">
                <a:solidFill>
                  <a:schemeClr val="tx1"/>
                </a:solidFill>
                <a:latin typeface="Bookman Old Style" panose="02050604050505020204" charset="0"/>
                <a:ea typeface="Roboto Regular"/>
                <a:cs typeface="Bookman Old Style" panose="02050604050505020204" charset="0"/>
              </a:rPr>
              <a:t>All in Bookman Old Style 9pt..</a:t>
            </a:r>
            <a:endParaRPr lang="en-US" altLang="en-US" sz="900" i="1" kern="1200" dirty="0">
              <a:solidFill>
                <a:schemeClr val="tx1"/>
              </a:solidFill>
              <a:latin typeface="Bookman Old Style" panose="02050604050505020204" charset="0"/>
              <a:ea typeface="Roboto Regular"/>
              <a:cs typeface="Bookman Old Style" panose="0205060405050502020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252663" y="5789613"/>
            <a:ext cx="7678738" cy="0"/>
          </a:xfrm>
          <a:prstGeom prst="line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UNEnvironment_PPT_English_ver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UNEnvironment_PPT_English_ver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UNEnvironment_PPT_English_ver2</Template>
  <TotalTime>0</TotalTime>
  <Words>3566</Words>
  <Application>WPS Presentation</Application>
  <PresentationFormat>Widescreen</PresentationFormat>
  <Paragraphs>138</Paragraphs>
  <Slides>10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6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4" baseType="lpstr">
      <vt:lpstr>Arial</vt:lpstr>
      <vt:lpstr>SimSun</vt:lpstr>
      <vt:lpstr>Wingdings</vt:lpstr>
      <vt:lpstr>Calibri</vt:lpstr>
      <vt:lpstr>Roboto Regular</vt:lpstr>
      <vt:lpstr>Segoe Print</vt:lpstr>
      <vt:lpstr>Roboto Black</vt:lpstr>
      <vt:lpstr>Roboto</vt:lpstr>
      <vt:lpstr>Times New Roman</vt:lpstr>
      <vt:lpstr>Arial</vt:lpstr>
      <vt:lpstr>Wingdings</vt:lpstr>
      <vt:lpstr>Wingdings</vt:lpstr>
      <vt:lpstr>Roboto Black</vt:lpstr>
      <vt:lpstr>Microsoft YaHei</vt:lpstr>
      <vt:lpstr>Arial Unicode MS</vt:lpstr>
      <vt:lpstr>Vrinda</vt:lpstr>
      <vt:lpstr>Bookman Old Style</vt:lpstr>
      <vt:lpstr>UNEnvironment_PPT_English_ver2</vt:lpstr>
      <vt:lpstr>2_Office Theme</vt:lpstr>
      <vt:lpstr>3_Office Theme</vt:lpstr>
      <vt:lpstr>7_Office Theme</vt:lpstr>
      <vt:lpstr>4_Office Theme</vt:lpstr>
      <vt:lpstr>1_UNEnvironment_PPT_English_ver2</vt:lpstr>
      <vt:lpstr>Excel.Chart.8</vt:lpstr>
      <vt:lpstr>PowerPoint 演示文稿</vt:lpstr>
      <vt:lpstr>Title of the presentation in  maximum 3 lines of text, Bookman Old Style, 40pt.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Heading in maximum 3 lines of text Bookman Old Style 36 pt.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Mohamed Atani</dc:creator>
  <cp:lastModifiedBy>dansette</cp:lastModifiedBy>
  <cp:revision>15</cp:revision>
  <cp:lastPrinted>2017-02-02T13:27:08Z</cp:lastPrinted>
  <dcterms:created xsi:type="dcterms:W3CDTF">2017-07-05T06:11:30Z</dcterms:created>
  <dcterms:modified xsi:type="dcterms:W3CDTF">2026-10-02T10:31:15Z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E7F6C24558124C2990EFF5B7A51AB52D_13</vt:lpwstr>
  </property>
</Properties>
</file>